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Comfortaa"/>
      <p:regular r:id="rId16"/>
    </p:embeddedFont>
    <p:embeddedFont>
      <p:font typeface="Comfortaa"/>
      <p:regular r:id="rId17"/>
    </p:embeddedFont>
    <p:embeddedFont>
      <p:font typeface="Raleway Medium"/>
      <p:regular r:id="rId18"/>
    </p:embeddedFont>
    <p:embeddedFont>
      <p:font typeface="Raleway Medium"/>
      <p:regular r:id="rId19"/>
    </p:embeddedFont>
    <p:embeddedFont>
      <p:font typeface="Raleway Medium"/>
      <p:regular r:id="rId20"/>
    </p:embeddedFont>
    <p:embeddedFont>
      <p:font typeface="Raleway Medium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9662" y="3038237"/>
            <a:ext cx="647735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5CC97B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Clean Code Chapter 7 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094321"/>
            <a:ext cx="7415927" cy="1097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Generators, Iterators, and Asynchronous Programming</a:t>
            </a:r>
            <a:endParaRPr lang="en-US" sz="3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7126" y="642342"/>
            <a:ext cx="5619155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What is an Iteration?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17126" y="1757839"/>
            <a:ext cx="12996148" cy="746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process that is repeated more than one time by applying the same logic is called an Iteration. In programming languages like python, a loop is created with few conditions to perform iteration till it exceeds the limit.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17126" y="2767489"/>
            <a:ext cx="12996148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Geeks for geeks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17126" y="3491151"/>
            <a:ext cx="4150757" cy="518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Example:</a:t>
            </a:r>
            <a:endParaRPr lang="en-US" sz="3250" dirty="0"/>
          </a:p>
        </p:txBody>
      </p:sp>
      <p:sp>
        <p:nvSpPr>
          <p:cNvPr id="6" name="Text 4"/>
          <p:cNvSpPr/>
          <p:nvPr/>
        </p:nvSpPr>
        <p:spPr>
          <a:xfrm>
            <a:off x="817126" y="4360069"/>
            <a:ext cx="12996148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If the loop is executed 5 times continuously, then we could say the particular block has iterated 5 times.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817126" y="4996220"/>
            <a:ext cx="12996148" cy="2591038"/>
          </a:xfrm>
          <a:prstGeom prst="roundRect">
            <a:avLst>
              <a:gd name="adj" fmla="val 13517"/>
            </a:avLst>
          </a:prstGeom>
          <a:solidFill>
            <a:srgbClr val="4D4000"/>
          </a:solidFill>
          <a:ln/>
        </p:spPr>
      </p:sp>
      <p:sp>
        <p:nvSpPr>
          <p:cNvPr id="8" name="Shape 6"/>
          <p:cNvSpPr/>
          <p:nvPr/>
        </p:nvSpPr>
        <p:spPr>
          <a:xfrm>
            <a:off x="805458" y="4996220"/>
            <a:ext cx="13019484" cy="2591038"/>
          </a:xfrm>
          <a:prstGeom prst="roundRect">
            <a:avLst>
              <a:gd name="adj" fmla="val 1352"/>
            </a:avLst>
          </a:prstGeom>
          <a:solidFill>
            <a:srgbClr val="4D4000"/>
          </a:solidFill>
          <a:ln/>
        </p:spPr>
      </p:sp>
      <p:sp>
        <p:nvSpPr>
          <p:cNvPr id="9" name="Text 7"/>
          <p:cNvSpPr/>
          <p:nvPr/>
        </p:nvSpPr>
        <p:spPr>
          <a:xfrm>
            <a:off x="1038939" y="5171242"/>
            <a:ext cx="12552521" cy="2240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a = [0, 5, 10, 15, 20]</a:t>
            </a:r>
            <a:endParaRPr lang="en-US" sz="1800" dirty="0"/>
          </a:p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for i in a:</a:t>
            </a:r>
            <a:endParaRPr lang="en-US" sz="1800" dirty="0"/>
          </a:p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if i % 2 == 0:</a:t>
            </a:r>
            <a:endParaRPr lang="en-US" sz="1800" dirty="0"/>
          </a:p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print(str(i)+' is an Even Number')</a:t>
            </a:r>
            <a:endParaRPr lang="en-US" sz="1800" dirty="0"/>
          </a:p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else:</a:t>
            </a:r>
            <a:endParaRPr lang="en-US" sz="1800" dirty="0"/>
          </a:p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print(str(i)+' is an Odd Number')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5219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Output: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531751"/>
            <a:ext cx="12902327" cy="2345531"/>
          </a:xfrm>
          <a:prstGeom prst="roundRect">
            <a:avLst>
              <a:gd name="adj" fmla="val 15789"/>
            </a:avLst>
          </a:prstGeom>
          <a:solidFill>
            <a:srgbClr val="4D4000"/>
          </a:solidFill>
          <a:ln/>
        </p:spPr>
      </p:sp>
      <p:sp>
        <p:nvSpPr>
          <p:cNvPr id="4" name="Shape 2"/>
          <p:cNvSpPr/>
          <p:nvPr/>
        </p:nvSpPr>
        <p:spPr>
          <a:xfrm>
            <a:off x="851773" y="3531751"/>
            <a:ext cx="12926854" cy="2345531"/>
          </a:xfrm>
          <a:prstGeom prst="roundRect">
            <a:avLst>
              <a:gd name="adj" fmla="val 1579"/>
            </a:avLst>
          </a:prstGeom>
          <a:solidFill>
            <a:srgbClr val="4D4000"/>
          </a:solidFill>
          <a:ln/>
        </p:spPr>
      </p:sp>
      <p:sp>
        <p:nvSpPr>
          <p:cNvPr id="5" name="Text 3"/>
          <p:cNvSpPr/>
          <p:nvPr/>
        </p:nvSpPr>
        <p:spPr>
          <a:xfrm>
            <a:off x="1098590" y="3716893"/>
            <a:ext cx="124332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0 is an Even Number</a:t>
            </a:r>
            <a:endParaRPr lang="en-US" sz="1900" dirty="0"/>
          </a:p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5 is an Odd Number</a:t>
            </a:r>
            <a:endParaRPr lang="en-US" sz="1900" dirty="0"/>
          </a:p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10 is an Even Number</a:t>
            </a:r>
            <a:endParaRPr lang="en-US" sz="1900" dirty="0"/>
          </a:p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15 is an Odd Number</a:t>
            </a:r>
            <a:endParaRPr lang="en-US" sz="1900" dirty="0"/>
          </a:p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20 is an Even Number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771900"/>
            <a:ext cx="605099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What is the problem?</a:t>
            </a:r>
            <a:endParaRPr lang="en-US" sz="4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13961"/>
            <a:ext cx="744235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Problems before Iterators: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492216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9D933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Complex of Iteration Logic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504486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1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Manually managing indices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380905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Hard to keep track of state while looping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4247793" y="2492216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9D933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Inefficient Memory Usage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4247793" y="3504486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1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Infinite sequences was a nightmare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31549" y="2492216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Rigid and Repetitive Code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31549" y="3504486"/>
            <a:ext cx="27739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1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Hard to reusing iteration logic across different projects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11015305" y="2492216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Limited Flexibility for Complex Iterations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1015305" y="3504486"/>
            <a:ext cx="27739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1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Filtering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1015305" y="3985855"/>
            <a:ext cx="27739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Skipping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11015305" y="4467225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Generating dynamic sequences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1015305" y="5479494"/>
            <a:ext cx="27739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4037" y="6466999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Answer?</a:t>
            </a:r>
            <a:endParaRPr lang="en-US" sz="3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086100"/>
            <a:ext cx="12902327" cy="2057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200"/>
              </a:lnSpc>
              <a:buNone/>
            </a:pPr>
            <a:r>
              <a:rPr lang="en-US" sz="12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Iterators (ع)</a:t>
            </a:r>
            <a:endParaRPr lang="en-US" sz="12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0847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What is Iterator?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44221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555319"/>
            <a:ext cx="12942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442210"/>
            <a:ext cx="568666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Iterators are implemented using a class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293322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local variable for iterating is not required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666280" y="341459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required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5CC97B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iter()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function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666280" y="389596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required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5CC97B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next()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function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666280" y="437733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required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5CC97B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prev()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function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CC97B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?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666280" y="4920496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p.s: After the iterable object is completed, to use them again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reassign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them to the same object.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23506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1044892" y="6348174"/>
            <a:ext cx="19359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6235065"/>
            <a:ext cx="499443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Iterators follows </a:t>
            </a:r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CC97B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Lazy Computation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72607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wastage of RAM space will be reduced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93563"/>
            <a:ext cx="679120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So… What is </a:t>
            </a:r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Generator?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7311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Generators are another way of creating iterators in a simple way where it uses the keyword “yield” instead of returning it in a defined function.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50408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Generators are 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implemented using a function.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54067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Requirements: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596759"/>
            <a:ext cx="7415927" cy="805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5CC97B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Python 2.2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added the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iterator protocol,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making objects like lists, dictionaries, and files iterable using the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highlight>
                  <a:srgbClr val="4D40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loop.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488418"/>
            <a:ext cx="7415927" cy="1200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Generators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were later introduced in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5CC97B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Python 2.3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(released on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July 29, 2003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) with the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highlight>
                  <a:srgbClr val="4D40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yield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keyword, enabling lazy evaluation and creating sequences on demand.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2024-12-24T13:15:15Z</dcterms:created>
  <dcterms:modified xsi:type="dcterms:W3CDTF">2024-12-24T13:15:15Z</dcterms:modified>
</cp:coreProperties>
</file>